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" d="100"/>
          <a:sy n="12" d="100"/>
        </p:scale>
        <p:origin x="24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23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81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57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8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0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46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63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03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19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10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8F84-FB69-4208-BA57-8DB771879DFA}" type="datetimeFigureOut">
              <a:rPr lang="es-ES" smtClean="0"/>
              <a:t>22/11/2023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C7E0-055F-4C2E-A0EA-4C188CAEF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0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834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Damaris Felix</dc:creator>
  <cp:lastModifiedBy>vallejo7854@gmail.com</cp:lastModifiedBy>
  <cp:revision>1</cp:revision>
  <dcterms:created xsi:type="dcterms:W3CDTF">2023-11-20T08:04:14Z</dcterms:created>
  <dcterms:modified xsi:type="dcterms:W3CDTF">2023-11-22T13:12:34Z</dcterms:modified>
</cp:coreProperties>
</file>