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7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90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03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3934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447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1464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7624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3362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820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158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926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01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36239-A2F4-4AB6-AEC5-AF61ACB903F3}" type="datetimeFigureOut">
              <a:rPr lang="es-ES" smtClean="0"/>
              <a:t>05/07/2023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6692-B393-4866-9437-EE2E6BDD9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38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8759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10795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Alicia Jariod París</dc:creator>
  <cp:lastModifiedBy>Alicia Jariod París</cp:lastModifiedBy>
  <cp:revision>2</cp:revision>
  <dcterms:created xsi:type="dcterms:W3CDTF">2023-07-05T11:54:33Z</dcterms:created>
  <dcterms:modified xsi:type="dcterms:W3CDTF">2023-07-05T11:57:58Z</dcterms:modified>
</cp:coreProperties>
</file>